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3579A-A756-43E2-BAF5-AB1A6E8D88C8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7A98D-2BC3-4A37-9874-F024C1FA8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7A98D-2BC3-4A37-9874-F024C1FA8D4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11F07-571A-472D-9F89-AB25BECA8D34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815D8-0915-47BF-B6E2-64FDB65D8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10" Type="http://schemas.openxmlformats.org/officeDocument/2006/relationships/image" Target="../media/image21.jpeg"/><Relationship Id="rId4" Type="http://schemas.openxmlformats.org/officeDocument/2006/relationships/image" Target="../media/image9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4626114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like music.  </a:t>
            </a:r>
            <a:endParaRPr lang="en-US" sz="4000" dirty="0"/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486400"/>
            <a:ext cx="809625" cy="838200"/>
          </a:xfrm>
          <a:prstGeom prst="rect">
            <a:avLst/>
          </a:prstGeom>
          <a:noFill/>
        </p:spPr>
      </p:pic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486400"/>
            <a:ext cx="809625" cy="8382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5486400"/>
            <a:ext cx="809625" cy="838200"/>
          </a:xfrm>
          <a:prstGeom prst="rect">
            <a:avLst/>
          </a:prstGeom>
          <a:noFill/>
        </p:spPr>
      </p:pic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486400"/>
            <a:ext cx="809625" cy="838200"/>
          </a:xfrm>
          <a:prstGeom prst="rect">
            <a:avLst/>
          </a:prstGeom>
          <a:noFill/>
        </p:spPr>
      </p:pic>
      <p:pic>
        <p:nvPicPr>
          <p:cNvPr id="10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5486400"/>
            <a:ext cx="809625" cy="8382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133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10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" name="Picture 10" descr="http://static2.bigstockphoto.com/thumbs/4/7/4/large2/4746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1219200"/>
            <a:ext cx="2362200" cy="2898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easyvectors.com/assets/images/vectors/afbig/radio-clip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667000"/>
            <a:ext cx="1828800" cy="1432955"/>
          </a:xfrm>
          <a:prstGeom prst="rect">
            <a:avLst/>
          </a:prstGeom>
          <a:noFill/>
        </p:spPr>
      </p:pic>
      <p:pic>
        <p:nvPicPr>
          <p:cNvPr id="15364" name="Picture 4" descr="http://www.clipartoday.com/_thumbs/014/Tantrum_l_tn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71600"/>
            <a:ext cx="2790825" cy="3333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1600" y="48006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don’t like music. </a:t>
            </a:r>
            <a:endParaRPr lang="en-US" sz="4000" dirty="0"/>
          </a:p>
        </p:txBody>
      </p:sp>
      <p:pic>
        <p:nvPicPr>
          <p:cNvPr id="15370" name="Picture 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562600"/>
            <a:ext cx="809625" cy="838200"/>
          </a:xfrm>
          <a:prstGeom prst="rect">
            <a:avLst/>
          </a:prstGeom>
          <a:noFill/>
        </p:spPr>
      </p:pic>
      <p:pic>
        <p:nvPicPr>
          <p:cNvPr id="15369" name="Picture 9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5562600"/>
            <a:ext cx="809625" cy="838200"/>
          </a:xfrm>
          <a:prstGeom prst="rect">
            <a:avLst/>
          </a:prstGeom>
          <a:noFill/>
        </p:spPr>
      </p:pic>
      <p:pic>
        <p:nvPicPr>
          <p:cNvPr id="15368" name="Picture 9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562600"/>
            <a:ext cx="809625" cy="838200"/>
          </a:xfrm>
          <a:prstGeom prst="rect">
            <a:avLst/>
          </a:prstGeom>
          <a:noFill/>
        </p:spPr>
      </p:pic>
      <p:pic>
        <p:nvPicPr>
          <p:cNvPr id="15367" name="Picture 9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67200" y="5562600"/>
            <a:ext cx="809625" cy="838200"/>
          </a:xfrm>
          <a:prstGeom prst="rect">
            <a:avLst/>
          </a:prstGeom>
          <a:noFill/>
        </p:spPr>
      </p:pic>
      <p:pic>
        <p:nvPicPr>
          <p:cNvPr id="15366" name="Picture 9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7800" y="5562600"/>
            <a:ext cx="809625" cy="838200"/>
          </a:xfrm>
          <a:prstGeom prst="rect">
            <a:avLst/>
          </a:prstGeom>
          <a:noFill/>
        </p:spPr>
      </p:pic>
      <p:pic>
        <p:nvPicPr>
          <p:cNvPr id="15365" name="Picture 9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5562600"/>
            <a:ext cx="809625" cy="838200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48768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like books. </a:t>
            </a:r>
            <a:endParaRPr lang="en-US" sz="4000" dirty="0"/>
          </a:p>
        </p:txBody>
      </p:sp>
      <p:pic>
        <p:nvPicPr>
          <p:cNvPr id="4101" name="Pictur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715000"/>
            <a:ext cx="809625" cy="838200"/>
          </a:xfrm>
          <a:prstGeom prst="rect">
            <a:avLst/>
          </a:prstGeom>
          <a:noFill/>
        </p:spPr>
      </p:pic>
      <p:pic>
        <p:nvPicPr>
          <p:cNvPr id="4100" name="Picture 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715000"/>
            <a:ext cx="809625" cy="838200"/>
          </a:xfrm>
          <a:prstGeom prst="rect">
            <a:avLst/>
          </a:prstGeom>
          <a:noFill/>
        </p:spPr>
      </p:pic>
      <p:pic>
        <p:nvPicPr>
          <p:cNvPr id="4099" name="Picture 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715000"/>
            <a:ext cx="809625" cy="838200"/>
          </a:xfrm>
          <a:prstGeom prst="rect">
            <a:avLst/>
          </a:prstGeom>
          <a:noFill/>
        </p:spPr>
      </p:pic>
      <p:pic>
        <p:nvPicPr>
          <p:cNvPr id="4098" name="Picture 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5715000"/>
            <a:ext cx="809625" cy="838200"/>
          </a:xfrm>
          <a:prstGeom prst="rect">
            <a:avLst/>
          </a:prstGeom>
          <a:noFill/>
        </p:spPr>
      </p:pic>
      <p:pic>
        <p:nvPicPr>
          <p:cNvPr id="4097" name="Picture 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715000"/>
            <a:ext cx="809625" cy="83820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133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510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/>
              </a:rPr>
              <a:t>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6" name="Picture 10" descr="http://www.clker.com/cliparts/9/9/3/9/11971497511117136851nlyl_reading_man_with_glasses.svg.h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1447800"/>
            <a:ext cx="2819400" cy="2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51054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don’t like books. </a:t>
            </a:r>
            <a:endParaRPr lang="en-US" sz="4000" dirty="0"/>
          </a:p>
        </p:txBody>
      </p:sp>
      <p:pic>
        <p:nvPicPr>
          <p:cNvPr id="16390" name="Picture 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791200"/>
            <a:ext cx="809625" cy="838200"/>
          </a:xfrm>
          <a:prstGeom prst="rect">
            <a:avLst/>
          </a:prstGeom>
          <a:noFill/>
        </p:spPr>
      </p:pic>
      <p:pic>
        <p:nvPicPr>
          <p:cNvPr id="16389" name="Picture 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791200"/>
            <a:ext cx="809625" cy="838200"/>
          </a:xfrm>
          <a:prstGeom prst="rect">
            <a:avLst/>
          </a:prstGeom>
          <a:noFill/>
        </p:spPr>
      </p:pic>
      <p:pic>
        <p:nvPicPr>
          <p:cNvPr id="16388" name="Picture 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791200"/>
            <a:ext cx="809625" cy="838200"/>
          </a:xfrm>
          <a:prstGeom prst="rect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2971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 charset="0"/>
              </a:rPr>
              <a:t>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5943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 charset="0"/>
              </a:rPr>
              <a:t>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5791200"/>
            <a:ext cx="809625" cy="838200"/>
          </a:xfrm>
          <a:prstGeom prst="rect">
            <a:avLst/>
          </a:prstGeom>
          <a:noFill/>
        </p:spPr>
      </p:pic>
      <p:pic>
        <p:nvPicPr>
          <p:cNvPr id="15" name="Picture 4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5791200"/>
            <a:ext cx="809625" cy="838200"/>
          </a:xfrm>
          <a:prstGeom prst="rect">
            <a:avLst/>
          </a:prstGeom>
          <a:noFill/>
        </p:spPr>
      </p:pic>
      <p:pic>
        <p:nvPicPr>
          <p:cNvPr id="16" name="Picture 4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5791200"/>
            <a:ext cx="809625" cy="838200"/>
          </a:xfrm>
          <a:prstGeom prst="rect">
            <a:avLst/>
          </a:prstGeom>
          <a:noFill/>
        </p:spPr>
      </p:pic>
      <p:pic>
        <p:nvPicPr>
          <p:cNvPr id="17" name="Picture 4" descr="http://www.clipartoday.com/_thumbs/014/Tantrum_l_tn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43400" y="1447800"/>
            <a:ext cx="2790825" cy="3333750"/>
          </a:xfrm>
          <a:prstGeom prst="rect">
            <a:avLst/>
          </a:prstGeom>
          <a:noFill/>
        </p:spPr>
      </p:pic>
      <p:pic>
        <p:nvPicPr>
          <p:cNvPr id="16395" name="Picture 11" descr="http://ts1.mm.bing.net/images/thumbnail.aspx?q=525405468308&amp;id=35cb6c90caaa6f0a8e491996e0b2d2cc&amp;url=http%3a%2f%2fwww.clipartheaven.com%2fclipart%2feducation_%26_schools%2fbooks%2fbook_-_math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4600" y="2743200"/>
            <a:ext cx="1600200" cy="1752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 like pizza. </a:t>
            </a:r>
            <a:endParaRPr lang="en-US" sz="4000" dirty="0"/>
          </a:p>
        </p:txBody>
      </p:sp>
      <p:pic>
        <p:nvPicPr>
          <p:cNvPr id="17410" name="Picture 2" descr="http://preview.canstockphoto.com/canstock52661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2143125" cy="2676525"/>
          </a:xfrm>
          <a:prstGeom prst="rect">
            <a:avLst/>
          </a:prstGeom>
          <a:noFill/>
        </p:spPr>
      </p:pic>
      <p:pic>
        <p:nvPicPr>
          <p:cNvPr id="17412" name="Picture 1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638800"/>
            <a:ext cx="809625" cy="838200"/>
          </a:xfrm>
          <a:prstGeom prst="rect">
            <a:avLst/>
          </a:prstGeom>
          <a:noFill/>
        </p:spPr>
      </p:pic>
      <p:pic>
        <p:nvPicPr>
          <p:cNvPr id="17411" name="Picture 1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5638800"/>
            <a:ext cx="809625" cy="838200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ystem"/>
              </a:rPr>
              <a:t>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8" name="Picture 1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5715000"/>
            <a:ext cx="809625" cy="838200"/>
          </a:xfrm>
          <a:prstGeom prst="rect">
            <a:avLst/>
          </a:prstGeom>
          <a:noFill/>
        </p:spPr>
      </p:pic>
      <p:pic>
        <p:nvPicPr>
          <p:cNvPr id="17417" name="Picture 15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5715000"/>
            <a:ext cx="809625" cy="838200"/>
          </a:xfrm>
          <a:prstGeom prst="rect">
            <a:avLst/>
          </a:prstGeom>
          <a:noFill/>
        </p:spPr>
      </p:pic>
      <p:pic>
        <p:nvPicPr>
          <p:cNvPr id="17416" name="Picture 15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715000"/>
            <a:ext cx="809625" cy="838200"/>
          </a:xfrm>
          <a:prstGeom prst="rect">
            <a:avLst/>
          </a:prstGeom>
          <a:noFill/>
        </p:spPr>
      </p:pic>
      <p:pic>
        <p:nvPicPr>
          <p:cNvPr id="17415" name="Picture 15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5715000"/>
            <a:ext cx="809625" cy="838200"/>
          </a:xfrm>
          <a:prstGeom prst="rect">
            <a:avLst/>
          </a:prstGeom>
          <a:noFill/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3810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ystem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clipartoday.com/_thumbs/014/Tantrum_l_tn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1" y="1600200"/>
            <a:ext cx="2362200" cy="2821741"/>
          </a:xfrm>
          <a:prstGeom prst="rect">
            <a:avLst/>
          </a:prstGeom>
          <a:noFill/>
        </p:spPr>
      </p:pic>
      <p:pic>
        <p:nvPicPr>
          <p:cNvPr id="3" name="Picture 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791200"/>
            <a:ext cx="809625" cy="838200"/>
          </a:xfrm>
          <a:prstGeom prst="rect">
            <a:avLst/>
          </a:prstGeom>
          <a:noFill/>
        </p:spPr>
      </p:pic>
      <p:pic>
        <p:nvPicPr>
          <p:cNvPr id="4" name="Picture 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791200"/>
            <a:ext cx="809625" cy="838200"/>
          </a:xfrm>
          <a:prstGeom prst="rect">
            <a:avLst/>
          </a:prstGeom>
          <a:noFill/>
        </p:spPr>
      </p:pic>
      <p:pic>
        <p:nvPicPr>
          <p:cNvPr id="5" name="Picture 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791200"/>
            <a:ext cx="809625" cy="838200"/>
          </a:xfrm>
          <a:prstGeom prst="rect">
            <a:avLst/>
          </a:prstGeom>
          <a:noFill/>
        </p:spPr>
      </p:pic>
      <p:pic>
        <p:nvPicPr>
          <p:cNvPr id="6" name="Picture 15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5791200"/>
            <a:ext cx="809625" cy="838200"/>
          </a:xfrm>
          <a:prstGeom prst="rect">
            <a:avLst/>
          </a:prstGeom>
          <a:noFill/>
        </p:spPr>
      </p:pic>
      <p:pic>
        <p:nvPicPr>
          <p:cNvPr id="7" name="Picture 15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5791200"/>
            <a:ext cx="809625" cy="838200"/>
          </a:xfrm>
          <a:prstGeom prst="rect">
            <a:avLst/>
          </a:prstGeom>
          <a:noFill/>
        </p:spPr>
      </p:pic>
      <p:pic>
        <p:nvPicPr>
          <p:cNvPr id="8" name="Picture 15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5791200"/>
            <a:ext cx="809625" cy="838200"/>
          </a:xfrm>
          <a:prstGeom prst="rect">
            <a:avLst/>
          </a:prstGeom>
          <a:noFill/>
        </p:spPr>
      </p:pic>
      <p:pic>
        <p:nvPicPr>
          <p:cNvPr id="9" name="Picture 15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5791200"/>
            <a:ext cx="809625" cy="838200"/>
          </a:xfrm>
          <a:prstGeom prst="rect">
            <a:avLst/>
          </a:prstGeom>
          <a:noFill/>
        </p:spPr>
      </p:pic>
      <p:pic>
        <p:nvPicPr>
          <p:cNvPr id="18434" name="Picture 2" descr="http://www.pioneerclubs.org/lrc/clipart/large/pizza_9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8400" y="3200400"/>
            <a:ext cx="1676400" cy="136906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24000" y="48006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 don’t like pizza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38</Words>
  <Application>Microsoft Office PowerPoint</Application>
  <PresentationFormat>On-screen Show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I like pizza. </vt:lpstr>
      <vt:lpstr>Slide 6</vt:lpstr>
    </vt:vector>
  </TitlesOfParts>
  <Company>ESC-Region 19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ATLABPC</dc:creator>
  <cp:lastModifiedBy>ATLABPC</cp:lastModifiedBy>
  <cp:revision>5</cp:revision>
  <dcterms:created xsi:type="dcterms:W3CDTF">2011-04-18T21:44:04Z</dcterms:created>
  <dcterms:modified xsi:type="dcterms:W3CDTF">2013-09-20T20:07:57Z</dcterms:modified>
</cp:coreProperties>
</file>